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B1E3"/>
    <a:srgbClr val="87C65A"/>
    <a:srgbClr val="4A79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96"/>
      </p:cViewPr>
      <p:guideLst>
        <p:guide orient="horz" pos="2880"/>
        <p:guide pos="2160"/>
      </p:guideLst>
    </p:cSldViewPr>
  </p:notes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17BCE2F-D61D-4E62-9703-CE4355CD4BE1}" type="datetimeFigureOut">
              <a:rPr lang="en-US"/>
              <a:pPr>
                <a:defRPr/>
              </a:pPr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F89C0AE-FA5D-4CAC-A347-B98AF004D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A9F68A-0DBD-43D5-954F-5B0E34CD104D}" type="datetimeFigureOut">
              <a:rPr lang="en-US"/>
              <a:pPr>
                <a:defRPr/>
              </a:pPr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B3FFB0F-448F-4553-814C-95956908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9D18D-4FE8-4E69-AB97-47DCCDB42C7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7C20E-1F2E-4809-B9E2-100F2AADB4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E6279-1404-4E11-81FA-B82ECB6FDC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BDB8F-D98A-42F3-AE15-FEC73D37FF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46EEC-13A4-413A-89D0-B2CAFE7902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BCCEA-27B6-4C84-9D21-A548A690A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81E79-3E31-477F-8D06-18584BA2D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4A5E29-FCD4-4FE4-8B91-36E735DB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3CEE0F-0A67-4BAA-86C5-A7ABFBF9A6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9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E4B61-D119-4C2A-B0FD-8BB9E4349C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E44AA-0150-4A50-A27C-0310240D41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79EC6-8B01-4B40-8478-17258611CA64}" type="datetime1">
              <a:rPr lang="en-US"/>
              <a:pPr>
                <a:defRPr/>
              </a:pPr>
              <a:t>10/18/2024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821DF-A11E-4644-91CD-53DC8D5D7B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62E9A-6385-4C30-BDC6-E81C10C422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E3F67-2221-4A6C-A554-369E8559BB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F46CC-985E-4C95-802C-5D420A0CA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F4B680-40FE-4B40-A67C-801C68D14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3CEE0F-0A67-4BAA-86C5-A7ABFBF9A6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7198A-0150-4947-878E-1111391B8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BF5EF8-10F4-45B0-9E50-0B3569F2D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3CEE0F-0A67-4BAA-86C5-A7ABFBF9A6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50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F8EDC-486C-486D-91C3-F0BB61E194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187D24-58C2-9EEE-A6DC-3B68A45377BA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3CEE0F-0A67-4BAA-86C5-A7ABFBF9A6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33" r:id="rId7"/>
    <p:sldLayoutId id="2147483732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4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135504-A795-49E7-B3EC-537AD170FF4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0574" y="202440"/>
            <a:ext cx="8229600" cy="1143000"/>
          </a:xfrm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7085F-A741-48DB-A9ED-0DAD3944AAF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10-IEEE-PES-Template-Office07-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2010-IEEE-PES-Template-Office07-V2</Template>
  <TotalTime>436</TotalTime>
  <Words>3</Words>
  <Application>Microsoft Office PowerPoint</Application>
  <PresentationFormat>On-screen Show (4:3)</PresentationFormat>
  <Paragraphs>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2010-IEEE-PES-Template-Office07-V2</vt:lpstr>
      <vt:lpstr>PowerPoint Presentation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OkIP</dc:creator>
  <cp:keywords>2022 OkIP Conference</cp:keywords>
  <cp:lastModifiedBy>Pierre Tiako</cp:lastModifiedBy>
  <cp:revision>42</cp:revision>
  <dcterms:created xsi:type="dcterms:W3CDTF">2010-10-12T18:25:44Z</dcterms:created>
  <dcterms:modified xsi:type="dcterms:W3CDTF">2024-10-18T15:22:00Z</dcterms:modified>
</cp:coreProperties>
</file>