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4/12/2025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4/12/2025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438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2025 OkIP</cp:keywords>
  <cp:lastModifiedBy>mypc.adult</cp:lastModifiedBy>
  <cp:revision>43</cp:revision>
  <dcterms:created xsi:type="dcterms:W3CDTF">2010-10-12T18:25:44Z</dcterms:created>
  <dcterms:modified xsi:type="dcterms:W3CDTF">2025-04-12T14:55:25Z</dcterms:modified>
</cp:coreProperties>
</file>