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B70C517-DFDE-4E44-BE8B-B20BA85D43A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Clickjgjgjgjgjjhjgjg</a:t>
            </a:r>
            <a:r>
              <a:rPr lang="en-US" dirty="0"/>
              <a:t>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454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lastModifiedBy>365 Pro Plus</cp:lastModifiedBy>
  <cp:revision>39</cp:revision>
  <dcterms:created xsi:type="dcterms:W3CDTF">2010-10-12T18:25:44Z</dcterms:created>
  <dcterms:modified xsi:type="dcterms:W3CDTF">2021-10-04T17:32:01Z</dcterms:modified>
</cp:coreProperties>
</file>